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1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6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344"/>
    <p:restoredTop sz="94257" autoAdjust="0"/>
  </p:normalViewPr>
  <p:slideViewPr>
    <p:cSldViewPr snapToGrid="0" snapToObjects="1">
      <p:cViewPr>
        <p:scale>
          <a:sx n="100" d="100"/>
          <a:sy n="100" d="100"/>
        </p:scale>
        <p:origin x="91" y="-38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F3A8EA-C6C2-C049-B35C-BCFF7DFEA0A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617027" y="2413135"/>
            <a:ext cx="6165669" cy="1655762"/>
          </a:xfrm>
        </p:spPr>
        <p:txBody>
          <a:bodyPr anchor="ctr">
            <a:normAutofit/>
          </a:bodyPr>
          <a:lstStyle>
            <a:lvl1pPr algn="ctr"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D9DBA07-AA59-9347-A536-6D19AFD891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17028" y="4160972"/>
            <a:ext cx="6165668" cy="1515551"/>
          </a:xfrm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en-US" dirty="0"/>
          </a:p>
        </p:txBody>
      </p:sp>
      <p:pic>
        <p:nvPicPr>
          <p:cNvPr id="8" name="Afbeelding 7">
            <a:extLst>
              <a:ext uri="{FF2B5EF4-FFF2-40B4-BE49-F238E27FC236}">
                <a16:creationId xmlns:a16="http://schemas.microsoft.com/office/drawing/2014/main" id="{2A54E78F-0E8C-4120-A6D4-ADE7D0068B8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4347" y="5764173"/>
            <a:ext cx="4192505" cy="592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007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kolom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65DF55-9B3C-C147-954D-7B0FF40B03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882448"/>
          </a:xfrm>
        </p:spPr>
        <p:txBody>
          <a:bodyPr>
            <a:normAutofit/>
          </a:bodyPr>
          <a:lstStyle>
            <a:lvl1pPr algn="l">
              <a:defRPr sz="2000"/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031144-7FDF-4C42-BF78-AFBCBCA424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C5C02-6F8B-A245-8E30-B0FD8F3CAB6C}" type="slidenum">
              <a:rPr lang="en-US" smtClean="0"/>
              <a:t>‹nr.›</a:t>
            </a:fld>
            <a:endParaRPr lang="en-US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98395E48-5E51-6545-9CBD-8CB66D148B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94509"/>
            <a:ext cx="10515600" cy="596179"/>
          </a:xfrm>
          <a:solidFill>
            <a:srgbClr val="009632"/>
          </a:solidFill>
        </p:spPr>
        <p:txBody>
          <a:bodyPr>
            <a:no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28870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kolom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C5129F-4564-6946-9D97-B7071B8DC1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94509"/>
            <a:ext cx="10515600" cy="596179"/>
          </a:xfrm>
          <a:solidFill>
            <a:srgbClr val="009632"/>
          </a:solidFill>
        </p:spPr>
        <p:txBody>
          <a:bodyPr>
            <a:no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58BB9F-F30B-914E-BEBD-9FBF2A33ED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310C3F-AC01-FA49-A1A9-CB71DC2479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DF9B3F-F4E3-984A-B710-394C229C1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C5C02-6F8B-A245-8E30-B0FD8F3CAB6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6551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lsui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8373611F-6AE7-594C-B93E-F270187506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94509"/>
            <a:ext cx="10515600" cy="596179"/>
          </a:xfrm>
          <a:solidFill>
            <a:srgbClr val="009632"/>
          </a:solidFill>
        </p:spPr>
        <p:txBody>
          <a:bodyPr>
            <a:no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pic>
        <p:nvPicPr>
          <p:cNvPr id="11" name="Afbeelding 10">
            <a:extLst>
              <a:ext uri="{FF2B5EF4-FFF2-40B4-BE49-F238E27FC236}">
                <a16:creationId xmlns:a16="http://schemas.microsoft.com/office/drawing/2014/main" id="{58591C39-2A4D-43E3-9B36-53994364360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4347" y="5764173"/>
            <a:ext cx="4192505" cy="592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855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E3A6B97-FDF5-8D48-A0C9-AE7A279F4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2218"/>
            <a:ext cx="10515600" cy="568470"/>
          </a:xfrm>
          <a:prstGeom prst="rect">
            <a:avLst/>
          </a:prstGeom>
          <a:solidFill>
            <a:srgbClr val="009632"/>
          </a:solidFill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AD0B2C-C174-D047-A602-A132905DD2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F023E8-4777-694D-B562-294F4CB9EA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CC5C02-6F8B-A245-8E30-B0FD8F3CAB6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27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00DA1AF-FDDF-43C0-B4A5-2A7B82B2EDA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3996547C-E440-4CC8-966F-F6E6705438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tel 7">
            <a:extLst>
              <a:ext uri="{FF2B5EF4-FFF2-40B4-BE49-F238E27FC236}">
                <a16:creationId xmlns:a16="http://schemas.microsoft.com/office/drawing/2014/main" id="{DBFAFDE2-E46E-47D7-AAE2-DC0563EA4858}"/>
              </a:ext>
            </a:extLst>
          </p:cNvPr>
          <p:cNvSpPr txBox="1">
            <a:spLocks/>
          </p:cNvSpPr>
          <p:nvPr/>
        </p:nvSpPr>
        <p:spPr>
          <a:xfrm>
            <a:off x="1006679" y="2416029"/>
            <a:ext cx="1968616" cy="1370771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65000"/>
              </a:lnSpc>
            </a:pPr>
            <a:r>
              <a:rPr lang="nl-NL" sz="5400" b="1" spc="-300" dirty="0">
                <a:solidFill>
                  <a:srgbClr val="C8C8C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2021</a:t>
            </a:r>
            <a:br>
              <a:rPr lang="nl-NL" sz="5400" b="1" spc="-300" dirty="0">
                <a:solidFill>
                  <a:srgbClr val="C8C8C8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nl-NL" sz="5400" b="1" spc="-300" dirty="0">
                <a:solidFill>
                  <a:srgbClr val="C8C8C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2022</a:t>
            </a:r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DD61F8A5-48BB-4060-A163-4B8D9AB03A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5097" y="2002247"/>
            <a:ext cx="2475162" cy="2899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7996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>
            <a:extLst>
              <a:ext uri="{FF2B5EF4-FFF2-40B4-BE49-F238E27FC236}">
                <a16:creationId xmlns:a16="http://schemas.microsoft.com/office/drawing/2014/main" id="{0425D1E4-4C2D-4EE7-AA70-0A8C17BAB3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D421E9A2-B27B-43D9-B70B-C6D6448F5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62FEA448-E7A2-4C26-B861-3D6BEE84CF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4100" y="5763491"/>
            <a:ext cx="483799" cy="566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9659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82572FD-39AF-4588-90AD-F88DC6D8CC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4F11B4B-33C2-4F44-9B54-03E00451F27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CE0A6DC4-F20A-457D-A858-0D2E6CBECE5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5C45E62F-FC8D-4297-A5F2-16FE097872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4100" y="5763491"/>
            <a:ext cx="483799" cy="566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124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60036F3-B8D3-4D87-B5E5-758680BF3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611ACB7F-14A2-4F00-84C6-DEAB9F7B6A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4100" y="5763491"/>
            <a:ext cx="483799" cy="566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718836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e2" id="{DE43078C-102A-4003-8430-97495992A30F}" vid="{D9393B4D-FA95-40C4-8890-1A47A32495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3</Words>
  <Application>Microsoft Office PowerPoint</Application>
  <PresentationFormat>Breedbeeld</PresentationFormat>
  <Paragraphs>1</Paragraphs>
  <Slides>4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1</vt:i4>
      </vt:variant>
      <vt:variant>
        <vt:lpstr>Diatitels</vt:lpstr>
      </vt:variant>
      <vt:variant>
        <vt:i4>4</vt:i4>
      </vt:variant>
    </vt:vector>
  </HeadingPairs>
  <TitlesOfParts>
    <vt:vector size="7" baseType="lpstr">
      <vt:lpstr>Arial</vt:lpstr>
      <vt:lpstr>Calibri</vt:lpstr>
      <vt:lpstr>Kantoorthema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Jos Houtman</dc:creator>
  <cp:lastModifiedBy>Jos Houtman</cp:lastModifiedBy>
  <cp:revision>1</cp:revision>
  <dcterms:created xsi:type="dcterms:W3CDTF">2022-02-12T09:08:34Z</dcterms:created>
  <dcterms:modified xsi:type="dcterms:W3CDTF">2022-02-12T09:12:29Z</dcterms:modified>
  <cp:contentStatus/>
</cp:coreProperties>
</file>